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8" r:id="rId2"/>
  </p:sldIdLst>
  <p:sldSz cx="5486400" cy="68770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49"/>
  </p:normalViewPr>
  <p:slideViewPr>
    <p:cSldViewPr snapToGrid="0" snapToObjects="1">
      <p:cViewPr varScale="1">
        <p:scale>
          <a:sx n="93" d="100"/>
          <a:sy n="93" d="100"/>
        </p:scale>
        <p:origin x="14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125481"/>
            <a:ext cx="4663440" cy="2394232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612044"/>
            <a:ext cx="4114800" cy="1660361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6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28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26205" y="366139"/>
            <a:ext cx="1183005" cy="58279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7190" y="366139"/>
            <a:ext cx="3480435" cy="58279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406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13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333" y="1714489"/>
            <a:ext cx="4732020" cy="2860661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333" y="4602213"/>
            <a:ext cx="4732020" cy="1504354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/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10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7190" y="1830696"/>
            <a:ext cx="2331720" cy="4363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7490" y="1830696"/>
            <a:ext cx="2331720" cy="4363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393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366141"/>
            <a:ext cx="4732020" cy="13292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905" y="1685833"/>
            <a:ext cx="2321004" cy="826201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7905" y="2512034"/>
            <a:ext cx="2321004" cy="36948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77490" y="1685833"/>
            <a:ext cx="2332435" cy="826201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77490" y="2512034"/>
            <a:ext cx="2332435" cy="36948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89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99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62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458470"/>
            <a:ext cx="1769507" cy="1604645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2435" y="990169"/>
            <a:ext cx="2777490" cy="4887163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063115"/>
            <a:ext cx="1769507" cy="3822176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80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458470"/>
            <a:ext cx="1769507" cy="1604645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32435" y="990169"/>
            <a:ext cx="2777490" cy="4887163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063115"/>
            <a:ext cx="1769507" cy="3822176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56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7190" y="366141"/>
            <a:ext cx="4732020" cy="1329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190" y="1830696"/>
            <a:ext cx="4732020" cy="436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7190" y="6374008"/>
            <a:ext cx="1234440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C4AF4-5C52-274B-AA25-4955DDC321D6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17370" y="6374008"/>
            <a:ext cx="1851660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4770" y="6374008"/>
            <a:ext cx="1234440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02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152710-9713-AF47-9D92-949A81584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71" y="-191"/>
            <a:ext cx="5099259" cy="6877050"/>
          </a:xfrm>
          <a:prstGeom prst="rect">
            <a:avLst/>
          </a:prstGeom>
        </p:spPr>
      </p:pic>
      <p:grpSp>
        <p:nvGrpSpPr>
          <p:cNvPr id="124" name="Group 123">
            <a:extLst>
              <a:ext uri="{FF2B5EF4-FFF2-40B4-BE49-F238E27FC236}">
                <a16:creationId xmlns:a16="http://schemas.microsoft.com/office/drawing/2014/main" id="{93AB6D8C-CCA0-2B43-B119-DCDFD96EBAB0}"/>
              </a:ext>
            </a:extLst>
          </p:cNvPr>
          <p:cNvGrpSpPr/>
          <p:nvPr/>
        </p:nvGrpSpPr>
        <p:grpSpPr>
          <a:xfrm>
            <a:off x="351697" y="216404"/>
            <a:ext cx="1678993" cy="6444242"/>
            <a:chOff x="2355508" y="705112"/>
            <a:chExt cx="1644895" cy="5389450"/>
          </a:xfrm>
        </p:grpSpPr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77E77D86-EB5D-6641-9F72-A7C2485223E5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D9E0B54E-2BFC-7F42-8545-E2CBB0968BC8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0D92A8BA-5113-F846-99AF-35BC2D1E4D80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5720705A-C400-0F43-A720-454930FE64D2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6AA579E8-2F66-BA47-88A8-2BFEF707BC32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88C8BC51-A339-4A4F-87CB-FBE4A10BBA13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5D8BA8A2-F18D-0644-AAA6-FCF886966A12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46C6F65A-4BCE-C144-B724-E1BFE2E6F8E3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C3F4065E-ED94-1442-9C0E-0D26B32118C9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ECD5AD00-0BD5-414D-988D-686B401C3156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D328A250-A7BD-5347-A47F-2E1D82D79361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7B8DB932-3DAF-B044-B14A-818214532D40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1999BC12-F81B-EE4F-A67C-377A162D5C5B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D827A8E8-D17B-574C-AE77-BD21CCCCDC31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B1A6B84A-86FF-3147-8267-89A791F59CAA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7C2E6EAE-8B71-5647-BCA0-48FFBE766905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99081E87-DC32-C04E-A01E-5294F7F9A986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B43485FD-E939-D74C-BC2D-F46FCD7A367F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774C6A29-96F0-5C4F-A12F-986AC47F8EAD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78AE290F-2642-3D48-8C58-12C5D6D51A5C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5CED5B85-E020-0B41-94AD-CEEE7F03B91E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D953A0EA-1BDF-A84E-95B8-B1BA0C440B97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6FDF9979-870F-2748-A9F8-1A448DB39F6E}"/>
              </a:ext>
            </a:extLst>
          </p:cNvPr>
          <p:cNvGrpSpPr/>
          <p:nvPr/>
        </p:nvGrpSpPr>
        <p:grpSpPr>
          <a:xfrm>
            <a:off x="1826236" y="282853"/>
            <a:ext cx="1678993" cy="6444242"/>
            <a:chOff x="2355508" y="705112"/>
            <a:chExt cx="1644895" cy="5389450"/>
          </a:xfrm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A4FF1E9E-262A-7F45-A621-4B2BC2EBE157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DC4A8045-8BBF-8C44-B809-7A9D88209039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9E61FEFC-8256-A147-846E-1149BCC9038E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AD581504-1D21-0F4D-B6CF-33CBB6897E76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19D6EABA-E02A-074B-84A8-4F5E083FB9CA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D10CC8EA-AEE3-1D4C-8CEC-C7F9C79CE43B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541653AD-665E-6C47-93DD-32967C151AE9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E92C597E-B959-4841-9AB4-8B1B183DF22A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56261F75-17B8-264E-A123-E8FD3B8F9535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1A76CE8C-4ADC-9B43-AD9C-130CC3470E20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E729EFB6-C392-5642-8E6E-8B38F167765C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377433CA-BE34-1D4F-AD77-0435B18109BF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24FD42C5-2878-F24B-AE3A-DEE2608B93C3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2DF81878-1E21-D545-AB82-7DB0792A0EC8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4E235D47-A4F3-8141-9980-202C6AC7A3A0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7D80F88D-5E3F-934F-A2D0-F58A03E41ED4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0FE8A2BA-032D-F744-A26F-175B59C9006E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8BBCACD5-D065-594F-A433-7928D5939251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2BD4D3C3-E479-3745-9920-DDD25EAF5590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88331387-4179-C248-8275-182E01F359A9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16ED7B3D-D923-5047-8C28-B43F9E0C084F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740DD8FC-F77F-5241-B0EC-4063651E7294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2F9C943-F59C-084C-AA1F-829511ECBCD0}"/>
              </a:ext>
            </a:extLst>
          </p:cNvPr>
          <p:cNvGrpSpPr/>
          <p:nvPr/>
        </p:nvGrpSpPr>
        <p:grpSpPr>
          <a:xfrm>
            <a:off x="3209654" y="306549"/>
            <a:ext cx="1678993" cy="6444242"/>
            <a:chOff x="2355508" y="705112"/>
            <a:chExt cx="1644895" cy="5389450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88FE3E5B-8F75-8549-A9CD-8F589CEB8B82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EC86DF77-4025-2946-9246-2FDD4A815C31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F9F6E601-4B48-0540-A202-D41946C714F2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EA04725E-ADEA-2341-896A-5A7CE291128B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544A706-B150-E947-852D-339FD710ADAB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CC1EEE2-9A91-EB40-9E94-58E32B92DD26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FE5E7AD1-1B24-344D-A0AE-76780B0C1BFA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43B32AF0-32FE-C341-A8B4-CD8B03670D65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6D7826D5-7374-3C40-8AFD-6F8F2AE1086D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C614A705-1FE2-D647-8078-9CA424D2011D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815639B5-CCB3-2F4C-9DE0-153C6C887635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C3A0E23-D108-9943-9B84-9BE3D5546560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6484337E-4068-F348-AB7A-F3485A0CBBF9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E2B68AA5-A69D-EB4F-ADF1-B3EE545963A5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8A9A7FD5-7BB8-5A49-AB35-8C3E624582DD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70258B68-EAAA-DC4A-B60E-8D84D688D889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5872F1D0-11BB-3748-92EC-6D91C406FD53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AF5A2099-F40A-374A-8629-E6AD8104791B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20B5005B-437D-7C41-8C70-67605C040426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A25948FB-483B-F447-BFF3-BCEFEE6AB0D3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145CB44-EEBB-9441-B00F-CDB3D1D5755E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38F3134A-F2C7-EE46-BFD2-87A5222655A2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7350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66</Words>
  <Application>Microsoft Macintosh PowerPoint</Application>
  <PresentationFormat>Custom</PresentationFormat>
  <Paragraphs>66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Asgari, Bahar</cp:lastModifiedBy>
  <cp:revision>6</cp:revision>
  <dcterms:created xsi:type="dcterms:W3CDTF">2019-02-09T03:10:25Z</dcterms:created>
  <dcterms:modified xsi:type="dcterms:W3CDTF">2019-07-14T02:58:51Z</dcterms:modified>
</cp:coreProperties>
</file>

<file path=docProps/thumbnail.jpeg>
</file>